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64" r:id="rId11"/>
    <p:sldId id="265" r:id="rId12"/>
    <p:sldId id="268" r:id="rId13"/>
    <p:sldId id="267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61" autoAdjust="0"/>
    <p:restoredTop sz="86417" autoAdjust="0"/>
  </p:normalViewPr>
  <p:slideViewPr>
    <p:cSldViewPr snapToGrid="0">
      <p:cViewPr varScale="1">
        <p:scale>
          <a:sx n="99" d="100"/>
          <a:sy n="99" d="100"/>
        </p:scale>
        <p:origin x="30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48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4800" y="3603600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按一下以編輯母片子標題樣式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D4AE-E723-4FFE-A61E-2C1F7498DE86}" type="datetimeFigureOut">
              <a:rPr lang="zh-TW" altLang="en-US" smtClean="0"/>
              <a:t>2024/9/26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6C2E1-649C-43A6-BA48-16A2EB75B8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5126046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zh-TW" altLang="en-US" dirty="0"/>
              <a:t>節點</a:t>
            </a:r>
            <a:endParaRPr lang="en-US" dirty="0"/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D9C0BAAC-EEBC-4029-8F81-D03597AD17D1}"/>
              </a:ext>
            </a:extLst>
          </p:cNvPr>
          <p:cNvSpPr txBox="1">
            <a:spLocks/>
          </p:cNvSpPr>
          <p:nvPr userDrawn="1"/>
        </p:nvSpPr>
        <p:spPr>
          <a:xfrm>
            <a:off x="0" y="3783600"/>
            <a:ext cx="9144000" cy="30744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13000" b="1" dirty="0"/>
              <a:t>節點補充</a:t>
            </a:r>
            <a:endParaRPr lang="en-US" sz="13000" b="1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D4AE-E723-4FFE-A61E-2C1F7498DE86}" type="datetimeFigureOut">
              <a:rPr lang="zh-TW" altLang="en-US" smtClean="0"/>
              <a:t>2024/9/26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6C2E1-649C-43A6-BA48-16A2EB75B8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8718967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90409E1C-0D7B-44DA-9C5A-0F22C074825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3000" b="1"/>
            </a:lvl1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D4AE-E723-4FFE-A61E-2C1F7498DE86}" type="datetimeFigureOut">
              <a:rPr lang="zh-TW" altLang="en-US" smtClean="0"/>
              <a:t>2024/9/26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6C2E1-649C-43A6-BA48-16A2EB75B8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7737957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0" y="1749600"/>
            <a:ext cx="9144000" cy="3355200"/>
          </a:xfrm>
        </p:spPr>
        <p:txBody>
          <a:bodyPr/>
          <a:lstStyle/>
          <a:p>
            <a:r>
              <a:rPr lang="zh-TW" altLang="en-US" dirty="0"/>
              <a:t>節點</a:t>
            </a:r>
            <a:endParaRPr 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D4AE-E723-4FFE-A61E-2C1F7498DE86}" type="datetimeFigureOut">
              <a:rPr lang="zh-TW" altLang="en-US" smtClean="0"/>
              <a:t>2024/9/26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6C2E1-649C-43A6-BA48-16A2EB75B8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1712577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D4AE-E723-4FFE-A61E-2C1F7498DE86}" type="datetimeFigureOut">
              <a:rPr lang="zh-TW" altLang="en-US" smtClean="0"/>
              <a:t>2024/9/26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6C2E1-649C-43A6-BA48-16A2EB75B8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1751005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4E595F4-D675-40F4-A895-01107F2E4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DBA1D42-7A09-4306-8A74-89F405ACFF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F2D9966-4531-4702-9B50-F31B26178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E367-5EE5-43A4-9752-459B94982F81}" type="datetimeFigureOut">
              <a:rPr lang="zh-TW" altLang="en-US" smtClean="0"/>
              <a:t>2024/9/26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E2B46E4-7922-4718-BA64-70EFE2FDD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0CEC6A1-73A9-4065-A7BA-28CEE6CCE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DEA35-645E-477D-B0AA-9C34B3A089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2302971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0" y="365125"/>
            <a:ext cx="9144000" cy="342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dirty="0"/>
              <a:t>節點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</a:defRPr>
            </a:lvl1pPr>
          </a:lstStyle>
          <a:p>
            <a:fld id="{8FECD4AE-E723-4FFE-A61E-2C1F7498DE86}" type="datetimeFigureOut">
              <a:rPr lang="zh-TW" altLang="en-US" smtClean="0"/>
              <a:pPr/>
              <a:t>2024/9/26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6C2E1-649C-43A6-BA48-16A2EB75B802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7" name="文字版面配置區 2">
            <a:extLst>
              <a:ext uri="{FF2B5EF4-FFF2-40B4-BE49-F238E27FC236}">
                <a16:creationId xmlns:a16="http://schemas.microsoft.com/office/drawing/2014/main" id="{1864303E-ED4E-462E-A330-86AD4E76B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3783600"/>
            <a:ext cx="9144000" cy="307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節點補充</a:t>
            </a:r>
          </a:p>
        </p:txBody>
      </p:sp>
    </p:spTree>
    <p:extLst>
      <p:ext uri="{BB962C8B-B14F-4D97-AF65-F5344CB8AC3E}">
        <p14:creationId xmlns:p14="http://schemas.microsoft.com/office/powerpoint/2010/main" val="1714617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6" r:id="rId4"/>
    <p:sldLayoutId id="2147483667" r:id="rId5"/>
    <p:sldLayoutId id="2147483673" r:id="rId6"/>
  </p:sldLayoutIdLst>
  <p:transition>
    <p:random/>
  </p:transition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16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13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02ACD5-15D2-42DF-9108-2872C611A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王小明</a:t>
            </a:r>
          </a:p>
        </p:txBody>
      </p:sp>
    </p:spTree>
    <p:extLst>
      <p:ext uri="{BB962C8B-B14F-4D97-AF65-F5344CB8AC3E}">
        <p14:creationId xmlns:p14="http://schemas.microsoft.com/office/powerpoint/2010/main" val="1334883449"/>
      </p:ext>
    </p:extLst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8A56A40-8568-4228-A27E-00C38F195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分享熱誠</a:t>
            </a:r>
          </a:p>
        </p:txBody>
      </p:sp>
      <p:sp>
        <p:nvSpPr>
          <p:cNvPr id="4" name="心形 3">
            <a:extLst>
              <a:ext uri="{FF2B5EF4-FFF2-40B4-BE49-F238E27FC236}">
                <a16:creationId xmlns:a16="http://schemas.microsoft.com/office/drawing/2014/main" id="{AB48DCA3-9764-49C4-9FA3-65E5768BE03A}"/>
              </a:ext>
            </a:extLst>
          </p:cNvPr>
          <p:cNvSpPr/>
          <p:nvPr/>
        </p:nvSpPr>
        <p:spPr>
          <a:xfrm>
            <a:off x="3222000" y="3783600"/>
            <a:ext cx="2703600" cy="2257200"/>
          </a:xfrm>
          <a:prstGeom prst="hear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4884780"/>
      </p:ext>
    </p:extLst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AB23DA8-3FA5-41D6-A9A8-6F4A21335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我能</a:t>
            </a:r>
          </a:p>
        </p:txBody>
      </p:sp>
    </p:spTree>
    <p:extLst>
      <p:ext uri="{BB962C8B-B14F-4D97-AF65-F5344CB8AC3E}">
        <p14:creationId xmlns:p14="http://schemas.microsoft.com/office/powerpoint/2010/main" val="4011762410"/>
      </p:ext>
    </p:extLst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EB51C48-8167-4750-BF8A-D7E7292A1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中打速度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0D8CEE2-859B-4700-BC83-97C26E188E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TW"/>
              <a:t>50</a:t>
            </a:r>
            <a:r>
              <a:rPr lang="zh-TW" altLang="en-US"/>
              <a:t>字</a:t>
            </a:r>
            <a:r>
              <a:rPr lang="en-US" altLang="zh-TW"/>
              <a:t>/</a:t>
            </a:r>
            <a:r>
              <a:rPr lang="zh-TW" altLang="en-US"/>
              <a:t>分鐘</a:t>
            </a:r>
          </a:p>
        </p:txBody>
      </p:sp>
    </p:spTree>
    <p:extLst>
      <p:ext uri="{BB962C8B-B14F-4D97-AF65-F5344CB8AC3E}">
        <p14:creationId xmlns:p14="http://schemas.microsoft.com/office/powerpoint/2010/main" val="2118095986"/>
      </p:ext>
    </p:extLst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1A65565-174C-4021-AA5A-8020EA721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圖像思考</a:t>
            </a:r>
          </a:p>
        </p:txBody>
      </p:sp>
    </p:spTree>
    <p:extLst>
      <p:ext uri="{BB962C8B-B14F-4D97-AF65-F5344CB8AC3E}">
        <p14:creationId xmlns:p14="http://schemas.microsoft.com/office/powerpoint/2010/main" val="2443516432"/>
      </p:ext>
    </p:extLst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01E62E0-191D-4EFD-BC8A-759703123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創意表達</a:t>
            </a:r>
          </a:p>
        </p:txBody>
      </p:sp>
    </p:spTree>
    <p:extLst>
      <p:ext uri="{BB962C8B-B14F-4D97-AF65-F5344CB8AC3E}">
        <p14:creationId xmlns:p14="http://schemas.microsoft.com/office/powerpoint/2010/main" val="3382770970"/>
      </p:ext>
    </p:extLst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E0EB8E95-AE86-4CDE-8DCF-25222BE03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0" indent="-1371600">
              <a:buFont typeface="+mj-lt"/>
              <a:buAutoNum type="arabicPeriod"/>
            </a:pPr>
            <a:r>
              <a:rPr lang="zh-TW" altLang="en-US" spc="600" dirty="0"/>
              <a:t>我是</a:t>
            </a:r>
            <a:endParaRPr lang="en-US" altLang="zh-TW" spc="600" dirty="0"/>
          </a:p>
          <a:p>
            <a:pPr marL="1371600" indent="-1371600">
              <a:buFont typeface="+mj-lt"/>
              <a:buAutoNum type="arabicPeriod"/>
            </a:pPr>
            <a:r>
              <a:rPr lang="zh-TW" altLang="en-US" spc="600" dirty="0"/>
              <a:t>我有</a:t>
            </a:r>
            <a:endParaRPr lang="en-US" altLang="zh-TW" spc="600" dirty="0"/>
          </a:p>
          <a:p>
            <a:pPr marL="1371600" indent="-1371600">
              <a:buFont typeface="+mj-lt"/>
              <a:buAutoNum type="arabicPeriod"/>
            </a:pPr>
            <a:r>
              <a:rPr lang="zh-TW" altLang="en-US" spc="600" dirty="0"/>
              <a:t>我能</a:t>
            </a:r>
          </a:p>
        </p:txBody>
      </p:sp>
    </p:spTree>
    <p:extLst>
      <p:ext uri="{BB962C8B-B14F-4D97-AF65-F5344CB8AC3E}">
        <p14:creationId xmlns:p14="http://schemas.microsoft.com/office/powerpoint/2010/main" val="1684996227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86CA959-35AE-4240-8C45-7AB4C0531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我是</a:t>
            </a:r>
          </a:p>
        </p:txBody>
      </p:sp>
    </p:spTree>
    <p:extLst>
      <p:ext uri="{BB962C8B-B14F-4D97-AF65-F5344CB8AC3E}">
        <p14:creationId xmlns:p14="http://schemas.microsoft.com/office/powerpoint/2010/main" val="3709334736"/>
      </p:ext>
    </p:extLst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5E40E7-D933-4239-A63D-2E74774F0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資處科</a:t>
            </a:r>
          </a:p>
        </p:txBody>
      </p:sp>
    </p:spTree>
    <p:extLst>
      <p:ext uri="{BB962C8B-B14F-4D97-AF65-F5344CB8AC3E}">
        <p14:creationId xmlns:p14="http://schemas.microsoft.com/office/powerpoint/2010/main" val="2858061266"/>
      </p:ext>
    </p:extLst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FCBE5F-A1D9-4A10-98AF-52663659C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辯論社</a:t>
            </a:r>
          </a:p>
        </p:txBody>
      </p:sp>
    </p:spTree>
    <p:extLst>
      <p:ext uri="{BB962C8B-B14F-4D97-AF65-F5344CB8AC3E}">
        <p14:creationId xmlns:p14="http://schemas.microsoft.com/office/powerpoint/2010/main" val="2627424480"/>
      </p:ext>
    </p:extLst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09AB9C5-DC2E-4627-AB40-1A593632A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喜愛簡報</a:t>
            </a:r>
          </a:p>
        </p:txBody>
      </p:sp>
    </p:spTree>
    <p:extLst>
      <p:ext uri="{BB962C8B-B14F-4D97-AF65-F5344CB8AC3E}">
        <p14:creationId xmlns:p14="http://schemas.microsoft.com/office/powerpoint/2010/main" val="3096218816"/>
      </p:ext>
    </p:extLst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2BC8503-3B78-4078-84AC-36D27917B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我有</a:t>
            </a:r>
          </a:p>
        </p:txBody>
      </p:sp>
    </p:spTree>
    <p:extLst>
      <p:ext uri="{BB962C8B-B14F-4D97-AF65-F5344CB8AC3E}">
        <p14:creationId xmlns:p14="http://schemas.microsoft.com/office/powerpoint/2010/main" val="1277384169"/>
      </p:ext>
    </p:extLst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748B7F5-C73B-4608-BD43-18AF69671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TQC</a:t>
            </a:r>
            <a:r>
              <a:rPr lang="zh-TW" altLang="en-US" dirty="0"/>
              <a:t>認證</a:t>
            </a:r>
          </a:p>
        </p:txBody>
      </p:sp>
    </p:spTree>
    <p:extLst>
      <p:ext uri="{BB962C8B-B14F-4D97-AF65-F5344CB8AC3E}">
        <p14:creationId xmlns:p14="http://schemas.microsoft.com/office/powerpoint/2010/main" val="1412384864"/>
      </p:ext>
    </p:extLst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69FC0B-EFB6-4E53-8EF5-F52CD23CB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3</a:t>
            </a:r>
            <a:r>
              <a:rPr lang="zh-TW" altLang="en-US"/>
              <a:t>次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5FB971F-CBD4-45A6-91CE-897995429F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TW" altLang="en-US"/>
              <a:t>辯論賽冠軍</a:t>
            </a:r>
          </a:p>
        </p:txBody>
      </p:sp>
    </p:spTree>
    <p:extLst>
      <p:ext uri="{BB962C8B-B14F-4D97-AF65-F5344CB8AC3E}">
        <p14:creationId xmlns:p14="http://schemas.microsoft.com/office/powerpoint/2010/main" val="977562046"/>
      </p:ext>
    </p:extLst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Office 佈景主題">
  <a:themeElements>
    <a:clrScheme name="黃色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自訂 3">
      <a:majorFont>
        <a:latin typeface="微軟正黑體"/>
        <a:ea typeface="微軟正黑體"/>
        <a:cs typeface=""/>
      </a:majorFont>
      <a:minorFont>
        <a:latin typeface="微軟正黑體"/>
        <a:ea typeface="微軟正黑體"/>
        <a:cs typeface="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40</Words>
  <Application>Microsoft Office PowerPoint</Application>
  <PresentationFormat>如螢幕大小 (4:3)</PresentationFormat>
  <Paragraphs>18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7" baseType="lpstr">
      <vt:lpstr>微軟正黑體</vt:lpstr>
      <vt:lpstr>Arial</vt:lpstr>
      <vt:lpstr>Office 佈景主題</vt:lpstr>
      <vt:lpstr>王小明</vt:lpstr>
      <vt:lpstr>PowerPoint 簡報</vt:lpstr>
      <vt:lpstr>我是</vt:lpstr>
      <vt:lpstr>資處科</vt:lpstr>
      <vt:lpstr>辯論社</vt:lpstr>
      <vt:lpstr>喜愛簡報</vt:lpstr>
      <vt:lpstr>我有</vt:lpstr>
      <vt:lpstr>TQC認證</vt:lpstr>
      <vt:lpstr>3次</vt:lpstr>
      <vt:lpstr>分享熱誠</vt:lpstr>
      <vt:lpstr>我能</vt:lpstr>
      <vt:lpstr>中打速度</vt:lpstr>
      <vt:lpstr>圖像思考</vt:lpstr>
      <vt:lpstr>創意表達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7</cp:revision>
  <dcterms:created xsi:type="dcterms:W3CDTF">2019-02-18T03:16:44Z</dcterms:created>
  <dcterms:modified xsi:type="dcterms:W3CDTF">2024-09-26T11:02:54Z</dcterms:modified>
</cp:coreProperties>
</file>