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 showCaptions="1" layout="4pic" frame="frameStyle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80F918D1-7F8D-4E4E-A18D-6F4FFB27A773}" type="datetimeFigureOut">
              <a:rPr lang="zh-TW" altLang="en-US" smtClean="0"/>
              <a:pPr/>
              <a:t>2024/9/26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9924C998-187F-4576-9510-8070E8E38D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635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31600" y="2055600"/>
            <a:ext cx="1992600" cy="2469600"/>
          </a:xfrm>
        </p:spPr>
        <p:txBody>
          <a:bodyPr anchor="ctr">
            <a:normAutofit/>
          </a:bodyPr>
          <a:lstStyle>
            <a:lvl1pPr algn="dist">
              <a:defRPr sz="3038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AC73-E8E0-4D3D-A421-90DB4A2B2CB3}" type="datetime1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台灣旅遊景點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DAF-F33E-4D2C-8696-569DBCF110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副標題 2"/>
          <p:cNvSpPr>
            <a:spLocks noGrp="1"/>
          </p:cNvSpPr>
          <p:nvPr>
            <p:ph type="subTitle" idx="1"/>
          </p:nvPr>
        </p:nvSpPr>
        <p:spPr>
          <a:xfrm>
            <a:off x="5701710" y="5497033"/>
            <a:ext cx="2721935" cy="775974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492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1B42-F3E9-4F66-97AC-6FE65E7313E7}" type="datetime1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台灣旅遊景點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DAF-F33E-4D2C-8696-569DBCF110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 descr="rec_con_2" title="rec_con_2"/>
          <p:cNvSpPr/>
          <p:nvPr/>
        </p:nvSpPr>
        <p:spPr>
          <a:xfrm>
            <a:off x="731700" y="576000"/>
            <a:ext cx="7695000" cy="5716800"/>
          </a:xfrm>
          <a:prstGeom prst="rect">
            <a:avLst/>
          </a:prstGeom>
          <a:blipFill dpi="0" rotWithShape="1">
            <a:blip r:embed="rId2">
              <a:alphaModFix amt="1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ea typeface="微軟正黑體" panose="020B0604030504040204" pitchFamily="34" charset="-120"/>
            </a:endParaRPr>
          </a:p>
        </p:txBody>
      </p:sp>
      <p:pic>
        <p:nvPicPr>
          <p:cNvPr id="6" name="圖片 5" descr="pin_1" title="pin_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0" y="159662"/>
            <a:ext cx="825961" cy="832676"/>
          </a:xfrm>
          <a:prstGeom prst="rect">
            <a:avLst/>
          </a:prstGeom>
        </p:spPr>
      </p:pic>
      <p:pic>
        <p:nvPicPr>
          <p:cNvPr id="7" name="圖片 6" descr="pin_2" title="pin_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9320" y="162348"/>
            <a:ext cx="825961" cy="8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0" y="1123200"/>
            <a:ext cx="6858000" cy="2386800"/>
          </a:xfrm>
        </p:spPr>
        <p:txBody>
          <a:bodyPr anchor="b" anchorCtr="0">
            <a:normAutofit/>
          </a:bodyPr>
          <a:lstStyle>
            <a:lvl1pPr>
              <a:defRPr sz="4500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AF35-0C99-44ED-B6C8-65C79B97F850}" type="datetime1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台灣旅遊景點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DAF-F33E-4D2C-8696-569DBCF110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22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6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 descr="shadow_1" title="shadow_1"/>
          <p:cNvSpPr/>
          <p:nvPr/>
        </p:nvSpPr>
        <p:spPr>
          <a:xfrm>
            <a:off x="2325757" y="0"/>
            <a:ext cx="6818243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6000"/>
                </a:schemeClr>
              </a:gs>
              <a:gs pos="61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ea typeface="微軟正黑體" panose="020B0604030504040204" pitchFamily="34" charset="-120"/>
            </a:endParaRPr>
          </a:p>
        </p:txBody>
      </p:sp>
      <p:sp>
        <p:nvSpPr>
          <p:cNvPr id="12" name="矩形 11" descr="shadow_2" title="shadow_2"/>
          <p:cNvSpPr/>
          <p:nvPr/>
        </p:nvSpPr>
        <p:spPr>
          <a:xfrm flipH="1">
            <a:off x="-2982" y="17290"/>
            <a:ext cx="6818243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6000"/>
                </a:schemeClr>
              </a:gs>
              <a:gs pos="61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ea typeface="微軟正黑體" panose="020B0604030504040204" pitchFamily="34" charset="-120"/>
            </a:endParaRPr>
          </a:p>
        </p:txBody>
      </p:sp>
      <p:sp>
        <p:nvSpPr>
          <p:cNvPr id="7" name="矩形 6" descr="rec_con_1" title="rec_con_1"/>
          <p:cNvSpPr/>
          <p:nvPr/>
        </p:nvSpPr>
        <p:spPr>
          <a:xfrm>
            <a:off x="731700" y="576000"/>
            <a:ext cx="7695000" cy="571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76100" y="742045"/>
            <a:ext cx="7027770" cy="112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6100" y="1901563"/>
            <a:ext cx="7027770" cy="408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115050" y="63650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</a:lstStyle>
          <a:p>
            <a:fld id="{984A85E4-D7FD-4942-A9A9-98A8D9CE7518}" type="datetime1">
              <a:rPr lang="zh-TW" altLang="en-US" smtClean="0"/>
              <a:pPr/>
              <a:t>2024/9/26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8650" y="6365054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台灣旅遊景點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172450" y="6365054"/>
            <a:ext cx="83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defRPr>
            </a:lvl1pPr>
          </a:lstStyle>
          <a:p>
            <a:fld id="{7FE9DDAF-F33E-4D2C-8696-569DBCF110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片 7" descr="pin_1" title="pin_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0" y="159662"/>
            <a:ext cx="825961" cy="832676"/>
          </a:xfrm>
          <a:prstGeom prst="rect">
            <a:avLst/>
          </a:prstGeom>
        </p:spPr>
      </p:pic>
      <p:pic>
        <p:nvPicPr>
          <p:cNvPr id="9" name="圖片 8" descr="pin_2" title="pin_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9320" y="162348"/>
            <a:ext cx="825961" cy="832676"/>
          </a:xfrm>
          <a:prstGeom prst="rect">
            <a:avLst/>
          </a:prstGeom>
        </p:spPr>
      </p:pic>
      <p:sp>
        <p:nvSpPr>
          <p:cNvPr id="13" name="矩形 12" descr="shadow_1">
            <a:extLst>
              <a:ext uri="{FF2B5EF4-FFF2-40B4-BE49-F238E27FC236}">
                <a16:creationId xmlns:a16="http://schemas.microsoft.com/office/drawing/2014/main" id="{B977F5FF-7A2F-43BC-97A1-C350408463F6}"/>
              </a:ext>
            </a:extLst>
          </p:cNvPr>
          <p:cNvSpPr/>
          <p:nvPr/>
        </p:nvSpPr>
        <p:spPr>
          <a:xfrm>
            <a:off x="2324700" y="0"/>
            <a:ext cx="68175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6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ea typeface="微軟正黑體" panose="020B0604030504040204" pitchFamily="34" charset="-120"/>
            </a:endParaRPr>
          </a:p>
        </p:txBody>
      </p:sp>
      <p:sp>
        <p:nvSpPr>
          <p:cNvPr id="14" name="矩形 13" descr="shadow_2">
            <a:extLst>
              <a:ext uri="{FF2B5EF4-FFF2-40B4-BE49-F238E27FC236}">
                <a16:creationId xmlns:a16="http://schemas.microsoft.com/office/drawing/2014/main" id="{32FF447D-6043-422C-9CEC-B306D23BD1BA}"/>
              </a:ext>
            </a:extLst>
          </p:cNvPr>
          <p:cNvSpPr/>
          <p:nvPr/>
        </p:nvSpPr>
        <p:spPr>
          <a:xfrm>
            <a:off x="0" y="0"/>
            <a:ext cx="68175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6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ea typeface="微軟正黑體" panose="020B0604030504040204" pitchFamily="34" charset="-120"/>
            </a:endParaRPr>
          </a:p>
        </p:txBody>
      </p:sp>
      <p:sp>
        <p:nvSpPr>
          <p:cNvPr id="15" name="矩形 14" descr="rec_con_1">
            <a:extLst>
              <a:ext uri="{FF2B5EF4-FFF2-40B4-BE49-F238E27FC236}">
                <a16:creationId xmlns:a16="http://schemas.microsoft.com/office/drawing/2014/main" id="{8FE3C07A-9327-4BA2-8226-367C547BFA4A}"/>
              </a:ext>
            </a:extLst>
          </p:cNvPr>
          <p:cNvSpPr/>
          <p:nvPr/>
        </p:nvSpPr>
        <p:spPr>
          <a:xfrm>
            <a:off x="731700" y="576000"/>
            <a:ext cx="7695000" cy="571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143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ea typeface="微軟正黑體" panose="020B0604030504040204" pitchFamily="34" charset="-120"/>
            </a:endParaRPr>
          </a:p>
        </p:txBody>
      </p:sp>
      <p:pic>
        <p:nvPicPr>
          <p:cNvPr id="16" name="圖片 7" descr="pin_1">
            <a:extLst>
              <a:ext uri="{FF2B5EF4-FFF2-40B4-BE49-F238E27FC236}">
                <a16:creationId xmlns:a16="http://schemas.microsoft.com/office/drawing/2014/main" id="{D035D466-9E95-48DB-A829-4D175597F50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0" y="158400"/>
            <a:ext cx="826200" cy="831600"/>
          </a:xfrm>
          <a:prstGeom prst="rect">
            <a:avLst/>
          </a:prstGeom>
        </p:spPr>
      </p:pic>
      <p:pic>
        <p:nvPicPr>
          <p:cNvPr id="17" name="圖片 8" descr="pin_2">
            <a:extLst>
              <a:ext uri="{FF2B5EF4-FFF2-40B4-BE49-F238E27FC236}">
                <a16:creationId xmlns:a16="http://schemas.microsoft.com/office/drawing/2014/main" id="{F4D08A97-5540-4F05-8294-56975771524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00" y="162000"/>
            <a:ext cx="826200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SzPct val="85000"/>
        <a:buFont typeface="Brush Script MT" panose="03060802040406070304" pitchFamily="66" charset="0"/>
        <a:buChar char="O"/>
        <a:defRPr sz="21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SzPct val="85000"/>
        <a:buFont typeface="Brush Script MT" panose="03060802040406070304" pitchFamily="66" charset="0"/>
        <a:buChar char="O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SzPct val="85000"/>
        <a:buFont typeface="Brush Script MT" panose="03060802040406070304" pitchFamily="66" charset="0"/>
        <a:buChar char="O"/>
        <a:defRPr sz="15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SzPct val="85000"/>
        <a:buFont typeface="Brush Script MT" panose="03060802040406070304" pitchFamily="66" charset="0"/>
        <a:buChar char="O"/>
        <a:defRPr sz="135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SzPct val="85000"/>
        <a:buFont typeface="Brush Script MT" panose="03060802040406070304" pitchFamily="66" charset="0"/>
        <a:buChar char="O"/>
        <a:defRPr sz="135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slide" Target="slide4.xm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326588-D842-444A-A14E-DB25DF112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相簿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88B02B-5B7B-4ED6-9821-04A19C577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點選標出的地名</a:t>
            </a:r>
          </a:p>
        </p:txBody>
      </p:sp>
      <p:pic>
        <p:nvPicPr>
          <p:cNvPr id="4" name="圖片 3" descr="tw&#10;&#10;tw">
            <a:extLst>
              <a:ext uri="{FF2B5EF4-FFF2-40B4-BE49-F238E27FC236}">
                <a16:creationId xmlns:a16="http://schemas.microsoft.com/office/drawing/2014/main" id="{2276E896-6454-4A9F-B87B-CBAB62C0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00" y="810000"/>
            <a:ext cx="4084320" cy="5326380"/>
          </a:xfrm>
          <a:prstGeom prst="rect">
            <a:avLst/>
          </a:prstGeom>
        </p:spPr>
      </p:pic>
      <p:pic>
        <p:nvPicPr>
          <p:cNvPr id="5" name="圖片 4" descr="bu_2&#10;&#10;bu_2">
            <a:hlinkClick r:id="rId3" action="ppaction://hlinksldjump"/>
            <a:extLst>
              <a:ext uri="{FF2B5EF4-FFF2-40B4-BE49-F238E27FC236}">
                <a16:creationId xmlns:a16="http://schemas.microsoft.com/office/drawing/2014/main" id="{437B492A-7935-4D4C-A6E2-030529A01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0" y="1641600"/>
            <a:ext cx="769620" cy="297180"/>
          </a:xfrm>
          <a:prstGeom prst="rect">
            <a:avLst/>
          </a:prstGeom>
        </p:spPr>
      </p:pic>
      <p:pic>
        <p:nvPicPr>
          <p:cNvPr id="6" name="圖片 5" descr="bu_3&#10;&#10;bu_3">
            <a:hlinkClick r:id="rId5" action="ppaction://hlinksldjump"/>
            <a:extLst>
              <a:ext uri="{FF2B5EF4-FFF2-40B4-BE49-F238E27FC236}">
                <a16:creationId xmlns:a16="http://schemas.microsoft.com/office/drawing/2014/main" id="{6AAC0FB5-3AA5-4564-9216-F48627279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00" y="2862000"/>
            <a:ext cx="769620" cy="297180"/>
          </a:xfrm>
          <a:prstGeom prst="rect">
            <a:avLst/>
          </a:prstGeom>
        </p:spPr>
      </p:pic>
      <p:pic>
        <p:nvPicPr>
          <p:cNvPr id="7" name="圖片 6" descr="bu_4&#10;&#10;bu_4">
            <a:hlinkClick r:id="rId7" action="ppaction://hlinksldjump"/>
            <a:extLst>
              <a:ext uri="{FF2B5EF4-FFF2-40B4-BE49-F238E27FC236}">
                <a16:creationId xmlns:a16="http://schemas.microsoft.com/office/drawing/2014/main" id="{67E0DA75-BE22-459D-92C1-2D88F32317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00" y="5749200"/>
            <a:ext cx="769620" cy="297180"/>
          </a:xfrm>
          <a:prstGeom prst="rect">
            <a:avLst/>
          </a:prstGeom>
        </p:spPr>
      </p:pic>
      <p:pic>
        <p:nvPicPr>
          <p:cNvPr id="8" name="圖片 7" descr="bu_1&#10;&#10;bu_1">
            <a:hlinkClick r:id="rId9" action="ppaction://hlinksldjump"/>
            <a:extLst>
              <a:ext uri="{FF2B5EF4-FFF2-40B4-BE49-F238E27FC236}">
                <a16:creationId xmlns:a16="http://schemas.microsoft.com/office/drawing/2014/main" id="{929F0733-1209-4DE7-BCFB-74FECA95EE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00" y="957600"/>
            <a:ext cx="769620" cy="2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39EC598-F976-46EA-91A2-5CD8FA332C2C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51310" y="1200150"/>
            <a:ext cx="2840831" cy="2152650"/>
            <a:chOff x="1268413" y="457200"/>
            <a:chExt cx="3787775" cy="2870200"/>
          </a:xfrm>
        </p:grpSpPr>
        <p:pic>
          <p:nvPicPr>
            <p:cNvPr id="3" name="圖片 2" descr="九份老街-1">
              <a:extLst>
                <a:ext uri="{FF2B5EF4-FFF2-40B4-BE49-F238E27FC236}">
                  <a16:creationId xmlns:a16="http://schemas.microsoft.com/office/drawing/2014/main" id="{3ADD48BE-8C4A-430E-9FBF-F04D8575509C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413" y="4572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847F88D-F83F-4342-9311-A74897D38B4B}"/>
                </a:ext>
              </a:extLst>
            </p:cNvPr>
            <p:cNvSpPr/>
            <p:nvPr/>
          </p:nvSpPr>
          <p:spPr>
            <a:xfrm>
              <a:off x="1268413" y="29845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九份老街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-1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5F230A7-F386-462A-A54B-694DDA3BA89C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51860" y="1200150"/>
            <a:ext cx="2840831" cy="2152650"/>
            <a:chOff x="7135813" y="457200"/>
            <a:chExt cx="3787775" cy="2870200"/>
          </a:xfrm>
        </p:grpSpPr>
        <p:pic>
          <p:nvPicPr>
            <p:cNvPr id="7" name="圖片 6" descr="九份老街-2">
              <a:extLst>
                <a:ext uri="{FF2B5EF4-FFF2-40B4-BE49-F238E27FC236}">
                  <a16:creationId xmlns:a16="http://schemas.microsoft.com/office/drawing/2014/main" id="{87C43C2A-2A35-43D9-AEDB-26B984E783C9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13" y="4572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BECC1E4-AF83-4BF1-8505-3DBA54628459}"/>
                </a:ext>
              </a:extLst>
            </p:cNvPr>
            <p:cNvSpPr/>
            <p:nvPr/>
          </p:nvSpPr>
          <p:spPr>
            <a:xfrm>
              <a:off x="7135813" y="29845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九份老街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-2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4A6D0F4-FAD0-41AD-8245-B4329CC87C45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51310" y="3514725"/>
            <a:ext cx="2840831" cy="2152650"/>
            <a:chOff x="1268413" y="3543300"/>
            <a:chExt cx="3787775" cy="2870200"/>
          </a:xfrm>
        </p:grpSpPr>
        <p:pic>
          <p:nvPicPr>
            <p:cNvPr id="11" name="圖片 10" descr="九份老街-3">
              <a:extLst>
                <a:ext uri="{FF2B5EF4-FFF2-40B4-BE49-F238E27FC236}">
                  <a16:creationId xmlns:a16="http://schemas.microsoft.com/office/drawing/2014/main" id="{77C71B48-5704-4625-B7FA-4E05EBD79532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413" y="35433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85D7EEB-ABA5-4F7A-B53A-8CA6981D3959}"/>
                </a:ext>
              </a:extLst>
            </p:cNvPr>
            <p:cNvSpPr/>
            <p:nvPr/>
          </p:nvSpPr>
          <p:spPr>
            <a:xfrm>
              <a:off x="1268413" y="60706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九份老街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-3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E959CD7-0B9A-4026-B7C8-2A9666953856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51860" y="3514725"/>
            <a:ext cx="2840831" cy="2152650"/>
            <a:chOff x="7135813" y="3543300"/>
            <a:chExt cx="3787775" cy="2870200"/>
          </a:xfrm>
        </p:grpSpPr>
        <p:pic>
          <p:nvPicPr>
            <p:cNvPr id="15" name="圖片 14" descr="九份老街-4">
              <a:extLst>
                <a:ext uri="{FF2B5EF4-FFF2-40B4-BE49-F238E27FC236}">
                  <a16:creationId xmlns:a16="http://schemas.microsoft.com/office/drawing/2014/main" id="{161E2B3D-4A4D-42FC-9E68-64EA7C76488B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13" y="35433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B6C6022-D20B-411D-AC7D-35F794589F51}"/>
                </a:ext>
              </a:extLst>
            </p:cNvPr>
            <p:cNvSpPr/>
            <p:nvPr/>
          </p:nvSpPr>
          <p:spPr>
            <a:xfrm>
              <a:off x="7135813" y="60706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九份老街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-4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頁尾版面配置區 17">
            <a:extLst>
              <a:ext uri="{FF2B5EF4-FFF2-40B4-BE49-F238E27FC236}">
                <a16:creationId xmlns:a16="http://schemas.microsoft.com/office/drawing/2014/main" id="{264486E0-A622-4026-B74B-5D77E180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台灣旅遊景點</a:t>
            </a:r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1A6AFB5C-E12C-48F2-91BC-994C4AFB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DAF-F33E-4D2C-8696-569DBCF1108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43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FDEE83CE-44E6-40F8-A8D0-A31FE4D32B66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51310" y="1200150"/>
            <a:ext cx="2840831" cy="2152650"/>
            <a:chOff x="1268413" y="457200"/>
            <a:chExt cx="3787775" cy="2870200"/>
          </a:xfrm>
        </p:grpSpPr>
        <p:pic>
          <p:nvPicPr>
            <p:cNvPr id="3" name="圖片 2" descr="南庄-1">
              <a:extLst>
                <a:ext uri="{FF2B5EF4-FFF2-40B4-BE49-F238E27FC236}">
                  <a16:creationId xmlns:a16="http://schemas.microsoft.com/office/drawing/2014/main" id="{7FBC70C1-D7FB-4E5E-A9F6-AAAEE449FA0C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413" y="4572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37EE889-56FC-4E5D-BCD3-27A0FBF773DF}"/>
                </a:ext>
              </a:extLst>
            </p:cNvPr>
            <p:cNvSpPr/>
            <p:nvPr/>
          </p:nvSpPr>
          <p:spPr>
            <a:xfrm>
              <a:off x="1268413" y="29845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南庄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-1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22741E84-AB59-4CE3-8B4E-BA84397931EF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51860" y="1200150"/>
            <a:ext cx="2840831" cy="2152650"/>
            <a:chOff x="7135813" y="457200"/>
            <a:chExt cx="3787775" cy="2870200"/>
          </a:xfrm>
        </p:grpSpPr>
        <p:pic>
          <p:nvPicPr>
            <p:cNvPr id="7" name="圖片 6" descr="南庄-2">
              <a:extLst>
                <a:ext uri="{FF2B5EF4-FFF2-40B4-BE49-F238E27FC236}">
                  <a16:creationId xmlns:a16="http://schemas.microsoft.com/office/drawing/2014/main" id="{C969E2FD-DA0D-4516-A06E-B62E253E290C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13" y="4572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EF46176-E455-40F5-93AD-7261D90CE6BE}"/>
                </a:ext>
              </a:extLst>
            </p:cNvPr>
            <p:cNvSpPr/>
            <p:nvPr/>
          </p:nvSpPr>
          <p:spPr>
            <a:xfrm>
              <a:off x="7135813" y="29845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南庄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-2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E6C95C6-5F8E-4D9D-8673-8A07292F84D8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51310" y="3514725"/>
            <a:ext cx="2840831" cy="2152650"/>
            <a:chOff x="1268413" y="3543300"/>
            <a:chExt cx="3787775" cy="2870200"/>
          </a:xfrm>
        </p:grpSpPr>
        <p:pic>
          <p:nvPicPr>
            <p:cNvPr id="11" name="圖片 10" descr="南庄-3">
              <a:extLst>
                <a:ext uri="{FF2B5EF4-FFF2-40B4-BE49-F238E27FC236}">
                  <a16:creationId xmlns:a16="http://schemas.microsoft.com/office/drawing/2014/main" id="{F422C2F5-B2B0-47C5-856F-C8D653E5F573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413" y="35433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37ADFBC-2D26-4430-9A8D-4F0D38C6A898}"/>
                </a:ext>
              </a:extLst>
            </p:cNvPr>
            <p:cNvSpPr/>
            <p:nvPr/>
          </p:nvSpPr>
          <p:spPr>
            <a:xfrm>
              <a:off x="1268413" y="60706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南庄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-3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549C2D3-2DA5-41FF-80DA-9793193FF03D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51860" y="3514725"/>
            <a:ext cx="2840831" cy="2152650"/>
            <a:chOff x="7135813" y="3543300"/>
            <a:chExt cx="3787775" cy="2870200"/>
          </a:xfrm>
        </p:grpSpPr>
        <p:pic>
          <p:nvPicPr>
            <p:cNvPr id="15" name="圖片 14" descr="南庄-4">
              <a:extLst>
                <a:ext uri="{FF2B5EF4-FFF2-40B4-BE49-F238E27FC236}">
                  <a16:creationId xmlns:a16="http://schemas.microsoft.com/office/drawing/2014/main" id="{6CA25353-789C-474F-ACD7-5DFA684C6864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13" y="35433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12E3651-1A86-4BF4-A040-AB75C117C880}"/>
                </a:ext>
              </a:extLst>
            </p:cNvPr>
            <p:cNvSpPr/>
            <p:nvPr/>
          </p:nvSpPr>
          <p:spPr>
            <a:xfrm>
              <a:off x="7135813" y="60706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南庄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-4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頁尾版面配置區 17">
            <a:extLst>
              <a:ext uri="{FF2B5EF4-FFF2-40B4-BE49-F238E27FC236}">
                <a16:creationId xmlns:a16="http://schemas.microsoft.com/office/drawing/2014/main" id="{EB6913EE-DFB5-40CF-8A1F-66252806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台灣旅遊景點</a:t>
            </a:r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609BFC6A-1B69-48A5-99C2-AAD13212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DAF-F33E-4D2C-8696-569DBCF1108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90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DDA750AE-558A-4A90-9778-C9BB26C955BB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51310" y="1200150"/>
            <a:ext cx="2840831" cy="2152650"/>
            <a:chOff x="1268413" y="457200"/>
            <a:chExt cx="3787775" cy="2870200"/>
          </a:xfrm>
        </p:grpSpPr>
        <p:pic>
          <p:nvPicPr>
            <p:cNvPr id="3" name="圖片 2" descr="日月潭-1">
              <a:extLst>
                <a:ext uri="{FF2B5EF4-FFF2-40B4-BE49-F238E27FC236}">
                  <a16:creationId xmlns:a16="http://schemas.microsoft.com/office/drawing/2014/main" id="{6DD13C27-ECD9-4D6D-AF06-26E7C59AB642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413" y="4572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088CBD7-1A05-4B5B-9712-E1B1CF85D78D}"/>
                </a:ext>
              </a:extLst>
            </p:cNvPr>
            <p:cNvSpPr/>
            <p:nvPr/>
          </p:nvSpPr>
          <p:spPr>
            <a:xfrm>
              <a:off x="1268413" y="29845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日月潭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-1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E9E4C89-325C-4205-8F41-52C9029D341C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51860" y="1200150"/>
            <a:ext cx="2840831" cy="2152650"/>
            <a:chOff x="7135813" y="457200"/>
            <a:chExt cx="3787775" cy="2870200"/>
          </a:xfrm>
        </p:grpSpPr>
        <p:pic>
          <p:nvPicPr>
            <p:cNvPr id="7" name="圖片 6" descr="日月潭-2">
              <a:extLst>
                <a:ext uri="{FF2B5EF4-FFF2-40B4-BE49-F238E27FC236}">
                  <a16:creationId xmlns:a16="http://schemas.microsoft.com/office/drawing/2014/main" id="{663536B2-0F07-461F-A2E2-2E66E199C186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13" y="4572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A2A12B1-18D8-4F4F-8C37-458397A046F6}"/>
                </a:ext>
              </a:extLst>
            </p:cNvPr>
            <p:cNvSpPr/>
            <p:nvPr/>
          </p:nvSpPr>
          <p:spPr>
            <a:xfrm>
              <a:off x="7135813" y="29845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日月潭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-2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A619EDA-2445-4DE0-B802-7F91124C55A6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51310" y="3514725"/>
            <a:ext cx="2840831" cy="2152650"/>
            <a:chOff x="1268413" y="3543300"/>
            <a:chExt cx="3787775" cy="2870200"/>
          </a:xfrm>
        </p:grpSpPr>
        <p:pic>
          <p:nvPicPr>
            <p:cNvPr id="11" name="圖片 10" descr="日月潭-3">
              <a:extLst>
                <a:ext uri="{FF2B5EF4-FFF2-40B4-BE49-F238E27FC236}">
                  <a16:creationId xmlns:a16="http://schemas.microsoft.com/office/drawing/2014/main" id="{BC365D47-ABF0-4A55-AF67-CCB2E4000C6C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413" y="35433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7ABD230-9724-476E-8EDB-904698FCF9FA}"/>
                </a:ext>
              </a:extLst>
            </p:cNvPr>
            <p:cNvSpPr/>
            <p:nvPr/>
          </p:nvSpPr>
          <p:spPr>
            <a:xfrm>
              <a:off x="1268413" y="60706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日月潭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-3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E1ADB83-4FEC-4B65-BF39-47E27E55A292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51860" y="3514725"/>
            <a:ext cx="2840831" cy="2152650"/>
            <a:chOff x="7135813" y="3543300"/>
            <a:chExt cx="3787775" cy="2870200"/>
          </a:xfrm>
        </p:grpSpPr>
        <p:pic>
          <p:nvPicPr>
            <p:cNvPr id="15" name="圖片 14" descr="日月潭-4">
              <a:extLst>
                <a:ext uri="{FF2B5EF4-FFF2-40B4-BE49-F238E27FC236}">
                  <a16:creationId xmlns:a16="http://schemas.microsoft.com/office/drawing/2014/main" id="{9DD8BED1-4AC6-4F1F-B59B-D9D1D419B36F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13" y="35433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F0AE910-5840-47F0-837B-0F2B9CDDFB1C}"/>
                </a:ext>
              </a:extLst>
            </p:cNvPr>
            <p:cNvSpPr/>
            <p:nvPr/>
          </p:nvSpPr>
          <p:spPr>
            <a:xfrm>
              <a:off x="7135813" y="60706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日月潭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-4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頁尾版面配置區 17">
            <a:extLst>
              <a:ext uri="{FF2B5EF4-FFF2-40B4-BE49-F238E27FC236}">
                <a16:creationId xmlns:a16="http://schemas.microsoft.com/office/drawing/2014/main" id="{2E37D2E9-C5EC-4096-A177-7A531C6F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台灣旅遊景點</a:t>
            </a:r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8267F8A6-317F-4A5F-8ABC-C1D5849A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DAF-F33E-4D2C-8696-569DBCF1108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75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68BF67DD-4E69-4EBF-8F33-FEF77D978F1C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53691" y="1200150"/>
            <a:ext cx="2834878" cy="2152650"/>
            <a:chOff x="1271588" y="457200"/>
            <a:chExt cx="3779837" cy="2870200"/>
          </a:xfrm>
        </p:grpSpPr>
        <p:pic>
          <p:nvPicPr>
            <p:cNvPr id="3" name="圖片 2" descr="墾丁-1">
              <a:extLst>
                <a:ext uri="{FF2B5EF4-FFF2-40B4-BE49-F238E27FC236}">
                  <a16:creationId xmlns:a16="http://schemas.microsoft.com/office/drawing/2014/main" id="{DE582883-B3DD-48BD-B57B-F5BEBAC46249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588" y="457200"/>
              <a:ext cx="3779837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12EBCD0-30D5-46A3-9C73-E4178D030658}"/>
                </a:ext>
              </a:extLst>
            </p:cNvPr>
            <p:cNvSpPr/>
            <p:nvPr/>
          </p:nvSpPr>
          <p:spPr>
            <a:xfrm>
              <a:off x="1271588" y="2984500"/>
              <a:ext cx="37798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墾丁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-1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801AD7F0-CEBC-47C4-A3E7-5381F3F849A5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51860" y="1200150"/>
            <a:ext cx="2840831" cy="2152650"/>
            <a:chOff x="7135813" y="457200"/>
            <a:chExt cx="3787775" cy="2870200"/>
          </a:xfrm>
        </p:grpSpPr>
        <p:pic>
          <p:nvPicPr>
            <p:cNvPr id="7" name="圖片 6" descr="墾丁-2">
              <a:extLst>
                <a:ext uri="{FF2B5EF4-FFF2-40B4-BE49-F238E27FC236}">
                  <a16:creationId xmlns:a16="http://schemas.microsoft.com/office/drawing/2014/main" id="{965A2A84-2F05-423F-AD18-164D11F3253A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813" y="457200"/>
              <a:ext cx="3787775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498BE5-052E-4439-88BB-869716C30653}"/>
                </a:ext>
              </a:extLst>
            </p:cNvPr>
            <p:cNvSpPr/>
            <p:nvPr/>
          </p:nvSpPr>
          <p:spPr>
            <a:xfrm>
              <a:off x="7135813" y="2984500"/>
              <a:ext cx="3787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墾丁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-2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F90D48C-9E28-44BC-BE2C-793B90F9E246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946548" y="3514725"/>
            <a:ext cx="2849165" cy="2152650"/>
            <a:chOff x="1262063" y="3543300"/>
            <a:chExt cx="3798887" cy="2870200"/>
          </a:xfrm>
        </p:grpSpPr>
        <p:pic>
          <p:nvPicPr>
            <p:cNvPr id="11" name="圖片 10" descr="墾丁-3">
              <a:extLst>
                <a:ext uri="{FF2B5EF4-FFF2-40B4-BE49-F238E27FC236}">
                  <a16:creationId xmlns:a16="http://schemas.microsoft.com/office/drawing/2014/main" id="{126DC4CE-F11D-4285-BDFC-CF05D84D3788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063" y="3543300"/>
              <a:ext cx="3798887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6A4E4B7-47CD-4ABB-B851-8DAAD61E9306}"/>
                </a:ext>
              </a:extLst>
            </p:cNvPr>
            <p:cNvSpPr/>
            <p:nvPr/>
          </p:nvSpPr>
          <p:spPr>
            <a:xfrm>
              <a:off x="1262063" y="6070600"/>
              <a:ext cx="37988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墾丁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-3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6F0A805-EC8D-40F2-A312-5C380E7F3B69}"/>
              </a:ext>
            </a:extLst>
          </p:cNvPr>
          <p:cNvGrpSpPr>
            <a:grpSpLocks noGrp="1" noUngrp="1" noChangeAspect="1"/>
          </p:cNvGrpSpPr>
          <p:nvPr/>
        </p:nvGrpSpPr>
        <p:grpSpPr>
          <a:xfrm>
            <a:off x="5347098" y="3514725"/>
            <a:ext cx="2849165" cy="2152650"/>
            <a:chOff x="7129463" y="3543300"/>
            <a:chExt cx="3798887" cy="2870200"/>
          </a:xfrm>
        </p:grpSpPr>
        <p:pic>
          <p:nvPicPr>
            <p:cNvPr id="15" name="圖片 14" descr="墾丁-4">
              <a:extLst>
                <a:ext uri="{FF2B5EF4-FFF2-40B4-BE49-F238E27FC236}">
                  <a16:creationId xmlns:a16="http://schemas.microsoft.com/office/drawing/2014/main" id="{80EBD292-7DA8-4090-8BA0-C3969239B8E7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>
            <a:blip r:embed="rId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463" y="3543300"/>
              <a:ext cx="3798887" cy="2514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8D9118A-37D5-43CC-9DCE-D600E73AAD58}"/>
                </a:ext>
              </a:extLst>
            </p:cNvPr>
            <p:cNvSpPr/>
            <p:nvPr/>
          </p:nvSpPr>
          <p:spPr>
            <a:xfrm>
              <a:off x="7129463" y="6070600"/>
              <a:ext cx="37988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zh-TW" altLang="en-US" sz="1200" dirty="0">
                  <a:ea typeface="微軟正黑體" panose="020B0604030504040204" pitchFamily="34" charset="-120"/>
                </a:rPr>
                <a:t>墾丁</a:t>
              </a:r>
              <a:r>
                <a:rPr lang="en-US" altLang="zh-TW" sz="1200" dirty="0">
                  <a:ea typeface="微軟正黑體" panose="020B0604030504040204" pitchFamily="34" charset="-120"/>
                </a:rPr>
                <a:t>-4</a:t>
              </a:r>
              <a:endParaRPr lang="zh-TW" altLang="en-US" sz="12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頁尾版面配置區 17">
            <a:extLst>
              <a:ext uri="{FF2B5EF4-FFF2-40B4-BE49-F238E27FC236}">
                <a16:creationId xmlns:a16="http://schemas.microsoft.com/office/drawing/2014/main" id="{40E3D750-875B-444C-BADB-EA029146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台灣旅遊景點</a:t>
            </a:r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AD91133D-3A1A-4AF2-8AD7-EAFA3962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DAF-F33E-4D2C-8696-569DBCF1108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93799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04">
  <a:themeElements>
    <a:clrScheme name="thumbtac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自訂 2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0067F728-D46A-4AB4-AFA3-A5451CB73FA2}" vid="{E062317A-1151-4653-BD03-9D59A0F53E8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Thumbtack</Template>
  <TotalTime>10</TotalTime>
  <Words>70</Words>
  <Application>Microsoft Office PowerPoint</Application>
  <PresentationFormat>如螢幕大小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Brush Script MT</vt:lpstr>
      <vt:lpstr>Calibri</vt:lpstr>
      <vt:lpstr>佈景主題104</vt:lpstr>
      <vt:lpstr>相簿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User</dc:creator>
  <cp:lastModifiedBy>User</cp:lastModifiedBy>
  <cp:revision>1</cp:revision>
  <dcterms:created xsi:type="dcterms:W3CDTF">2024-09-26T11:59:43Z</dcterms:created>
  <dcterms:modified xsi:type="dcterms:W3CDTF">2024-09-26T12:09:47Z</dcterms:modified>
</cp:coreProperties>
</file>